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emf"/><Relationship Id="rId5" Type="http://schemas.openxmlformats.org/officeDocument/2006/relationships/hyperlink" Target="https://sites.google.com/wflboces.org/boces4science/home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wZK2xTNzgq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9"/>
            <a:ext cx="8637073" cy="1044790"/>
          </a:xfrm>
        </p:spPr>
        <p:txBody>
          <a:bodyPr/>
          <a:lstStyle/>
          <a:p>
            <a:r>
              <a:rPr lang="en-US" dirty="0" smtClean="0"/>
              <a:t>Earth’s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782" y="2340864"/>
            <a:ext cx="5841030" cy="2969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1016" y="2340864"/>
            <a:ext cx="4032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Experience 2</a:t>
            </a:r>
          </a:p>
          <a:p>
            <a:r>
              <a:rPr lang="en-US" dirty="0" smtClean="0"/>
              <a:t>Water: Solid or Liquid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sites.google.com/wflboces.org/boces4science/home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Grade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497" y="6248356"/>
            <a:ext cx="8814107" cy="335324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22357" y="6717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03657"/>
          </a:xfrm>
        </p:spPr>
        <p:txBody>
          <a:bodyPr/>
          <a:lstStyle/>
          <a:p>
            <a:r>
              <a:rPr lang="en-US" dirty="0" smtClean="0"/>
              <a:t>Water on earth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9304" y="2304288"/>
            <a:ext cx="6419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Where is water located on Earth?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Is the water liquid or solid? How do you know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Water on Earth:</a:t>
            </a:r>
            <a:endParaRPr lang="en-US" sz="2400" dirty="0"/>
          </a:p>
          <a:p>
            <a:r>
              <a:rPr lang="en-US" sz="2400" dirty="0">
                <a:hlinkClick r:id="rId4"/>
              </a:rPr>
              <a:t>https://www.youtube.com/watch?v=wZK2xTNzgq8</a:t>
            </a:r>
            <a:endParaRPr lang="en-US" sz="2400" dirty="0"/>
          </a:p>
        </p:txBody>
      </p:sp>
      <p:pic>
        <p:nvPicPr>
          <p:cNvPr id="1026" name="Picture 2" descr="Iceland, Glacier, Cold, Ice, Blue, Arctic, Iceland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43" y="1579467"/>
            <a:ext cx="3740023" cy="20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00974" y="5608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12801"/>
          </a:xfrm>
        </p:spPr>
        <p:txBody>
          <a:bodyPr>
            <a:normAutofit/>
          </a:bodyPr>
          <a:lstStyle/>
          <a:p>
            <a:r>
              <a:rPr lang="en-US" dirty="0" smtClean="0"/>
              <a:t>World Map</a:t>
            </a:r>
            <a:endParaRPr lang="en-US" dirty="0"/>
          </a:p>
        </p:txBody>
      </p:sp>
      <p:pic>
        <p:nvPicPr>
          <p:cNvPr id="1026" name="Picture 2" descr="Globe, World, Earth, Planet, Earth Globe, Sphere, Ma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9" t="23950" r="34301" b="15863"/>
          <a:stretch/>
        </p:blipFill>
        <p:spPr bwMode="auto">
          <a:xfrm>
            <a:off x="3709343" y="1985045"/>
            <a:ext cx="4347601" cy="47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e, World, Earth, Planet, Earth Globe, Blue, Sphe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56" y="-119026"/>
            <a:ext cx="4581297" cy="458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212" y="2432304"/>
            <a:ext cx="36141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Look close at the globes.</a:t>
            </a:r>
          </a:p>
          <a:p>
            <a:pPr marL="342900" indent="-342900">
              <a:buAutoNum type="arabicPeriod"/>
            </a:pPr>
            <a:r>
              <a:rPr lang="en-US" dirty="0" smtClean="0"/>
              <a:t>Observe where water is located.</a:t>
            </a:r>
          </a:p>
          <a:p>
            <a:pPr marL="342900" indent="-342900">
              <a:buAutoNum type="arabicPeriod"/>
            </a:pPr>
            <a:r>
              <a:rPr lang="en-US" dirty="0" smtClean="0"/>
              <a:t>Observe the pattern of color for</a:t>
            </a:r>
          </a:p>
          <a:p>
            <a:pPr lvl="1"/>
            <a:r>
              <a:rPr lang="en-US" dirty="0" smtClean="0"/>
              <a:t> water.</a:t>
            </a:r>
          </a:p>
          <a:p>
            <a:pPr marL="342900" indent="-342900">
              <a:buAutoNum type="arabicPeriod"/>
            </a:pPr>
            <a:r>
              <a:rPr lang="en-US" dirty="0" smtClean="0"/>
              <a:t>Is the water frozen or liquid and </a:t>
            </a:r>
          </a:p>
          <a:p>
            <a:r>
              <a:rPr lang="en-US" dirty="0"/>
              <a:t> </a:t>
            </a:r>
            <a:r>
              <a:rPr lang="en-US" dirty="0" smtClean="0"/>
              <a:t>	how do you know?</a:t>
            </a:r>
          </a:p>
          <a:p>
            <a:r>
              <a:rPr lang="en-US" dirty="0"/>
              <a:t>5</a:t>
            </a:r>
            <a:r>
              <a:rPr lang="en-US" dirty="0" smtClean="0"/>
              <a:t>. Use the worksheet with this </a:t>
            </a:r>
          </a:p>
          <a:p>
            <a:r>
              <a:rPr lang="en-US" dirty="0"/>
              <a:t>	</a:t>
            </a:r>
            <a:r>
              <a:rPr lang="en-US" dirty="0" smtClean="0"/>
              <a:t>experience.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7941" y="8045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71</TotalTime>
  <Words>90</Words>
  <Application>Microsoft Office PowerPoint</Application>
  <PresentationFormat>Widescreen</PresentationFormat>
  <Paragraphs>22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Gill Sans MT</vt:lpstr>
      <vt:lpstr>Gallery</vt:lpstr>
      <vt:lpstr>Earth’s Features</vt:lpstr>
      <vt:lpstr>Water on earth</vt:lpstr>
      <vt:lpstr>World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Features</dc:title>
  <dc:creator>Windows User</dc:creator>
  <cp:lastModifiedBy>Windows User</cp:lastModifiedBy>
  <cp:revision>5</cp:revision>
  <dcterms:created xsi:type="dcterms:W3CDTF">2020-03-27T01:11:18Z</dcterms:created>
  <dcterms:modified xsi:type="dcterms:W3CDTF">2020-03-29T20:03:21Z</dcterms:modified>
</cp:coreProperties>
</file>